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QzlhdeJmQJje0U19YLG6RhEeS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91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C:\Users\admin\Desktop\MT-Client-logo\ppt-cov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51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3534724" y="3395300"/>
            <a:ext cx="207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rgbClr val="2277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dirty="0" smtClean="0">
                <a:solidFill>
                  <a:srgbClr val="2277B7"/>
                </a:solidFill>
                <a:latin typeface="Calibri"/>
                <a:ea typeface="Calibri"/>
                <a:cs typeface="Calibri"/>
                <a:sym typeface="Calibri"/>
              </a:rPr>
              <a:t>BY Pass Attendance </a:t>
            </a:r>
            <a:endParaRPr sz="1200" b="0" i="0" u="none" strike="noStrike" cap="none" dirty="0">
              <a:solidFill>
                <a:srgbClr val="227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00;p3"/>
          <p:cNvGrpSpPr/>
          <p:nvPr/>
        </p:nvGrpSpPr>
        <p:grpSpPr>
          <a:xfrm>
            <a:off x="793544" y="184558"/>
            <a:ext cx="2557842" cy="405762"/>
            <a:chOff x="827580" y="123475"/>
            <a:chExt cx="1252800" cy="405762"/>
          </a:xfrm>
        </p:grpSpPr>
        <p:sp>
          <p:nvSpPr>
            <p:cNvPr id="8" name="Google Shape;101;p3"/>
            <p:cNvSpPr txBox="1"/>
            <p:nvPr/>
          </p:nvSpPr>
          <p:spPr>
            <a:xfrm>
              <a:off x="827580" y="123475"/>
              <a:ext cx="12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dirty="0">
                  <a:solidFill>
                    <a:srgbClr val="1383BA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b="1" dirty="0" smtClean="0">
                  <a:solidFill>
                    <a:srgbClr val="1383BA"/>
                  </a:solidFill>
                  <a:latin typeface="Calibri"/>
                  <a:ea typeface="Calibri"/>
                  <a:cs typeface="Calibri"/>
                  <a:sym typeface="Calibri"/>
                </a:rPr>
                <a:t>By Pass Attendance </a:t>
              </a:r>
              <a:endParaRPr sz="2000" b="1" i="0" u="none" strike="noStrike" cap="none" dirty="0">
                <a:solidFill>
                  <a:srgbClr val="2277B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" name="Google Shape;102;p3"/>
            <p:cNvCxnSpPr/>
            <p:nvPr/>
          </p:nvCxnSpPr>
          <p:spPr>
            <a:xfrm>
              <a:off x="928428" y="509337"/>
              <a:ext cx="108012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" name="Google Shape;103;p3"/>
            <p:cNvSpPr/>
            <p:nvPr/>
          </p:nvSpPr>
          <p:spPr>
            <a:xfrm>
              <a:off x="899592" y="483518"/>
              <a:ext cx="504056" cy="45719"/>
            </a:xfrm>
            <a:prstGeom prst="rect">
              <a:avLst/>
            </a:prstGeom>
            <a:solidFill>
              <a:srgbClr val="2277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304" y="755150"/>
            <a:ext cx="6605186" cy="377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439485" y="1442908"/>
            <a:ext cx="2390863" cy="2097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Enter From Date &amp;To Date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22769" y="1040235"/>
            <a:ext cx="3119308" cy="2950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Types  As per Your Need 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43869" y="1216404"/>
            <a:ext cx="327170" cy="8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053592" y="1533788"/>
            <a:ext cx="355133" cy="13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836876" y="1737920"/>
            <a:ext cx="1802236" cy="376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Enter Purpose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&amp; Remarks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3398" y="1484851"/>
            <a:ext cx="838899" cy="14932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Upload Excel and Click on View Button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602297" y="2449585"/>
            <a:ext cx="222307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410436" y="3006055"/>
            <a:ext cx="2455179" cy="2069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Then Finally save Date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70939" y="2114026"/>
            <a:ext cx="1173061" cy="6875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Guided PPT For </a:t>
            </a:r>
            <a:r>
              <a:rPr lang="en-US" dirty="0" smtClean="0">
                <a:solidFill>
                  <a:schemeClr val="tx1"/>
                </a:solidFill>
              </a:rPr>
              <a:t>Attendance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7576656" y="2432808"/>
            <a:ext cx="355133" cy="13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358856" y="2427216"/>
            <a:ext cx="288020" cy="55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4924338" y="2165758"/>
            <a:ext cx="1426129" cy="4096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Sample </a:t>
            </a:r>
            <a:r>
              <a:rPr lang="en-US" dirty="0" smtClean="0">
                <a:solidFill>
                  <a:schemeClr val="tx1"/>
                </a:solidFill>
              </a:rPr>
              <a:t>Excel Download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838737" y="4571999"/>
            <a:ext cx="2642532" cy="4460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Final Click Bypass Attendance Process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7348756" y="4328719"/>
            <a:ext cx="50334" cy="2432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00;p3"/>
          <p:cNvGrpSpPr/>
          <p:nvPr/>
        </p:nvGrpSpPr>
        <p:grpSpPr>
          <a:xfrm>
            <a:off x="793544" y="184558"/>
            <a:ext cx="2557842" cy="405762"/>
            <a:chOff x="827580" y="123475"/>
            <a:chExt cx="1252800" cy="405762"/>
          </a:xfrm>
        </p:grpSpPr>
        <p:sp>
          <p:nvSpPr>
            <p:cNvPr id="10" name="Google Shape;101;p3"/>
            <p:cNvSpPr txBox="1"/>
            <p:nvPr/>
          </p:nvSpPr>
          <p:spPr>
            <a:xfrm>
              <a:off x="827580" y="123475"/>
              <a:ext cx="12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dirty="0">
                  <a:solidFill>
                    <a:srgbClr val="1383BA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b="1" dirty="0" smtClean="0">
                  <a:solidFill>
                    <a:srgbClr val="1383BA"/>
                  </a:solidFill>
                  <a:latin typeface="Calibri"/>
                  <a:ea typeface="Calibri"/>
                  <a:cs typeface="Calibri"/>
                  <a:sym typeface="Calibri"/>
                </a:rPr>
                <a:t>By Pass Attendance </a:t>
              </a:r>
              <a:endParaRPr sz="2000" b="1" i="0" u="none" strike="noStrike" cap="none" dirty="0">
                <a:solidFill>
                  <a:srgbClr val="2277B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" name="Google Shape;102;p3"/>
            <p:cNvCxnSpPr/>
            <p:nvPr/>
          </p:nvCxnSpPr>
          <p:spPr>
            <a:xfrm>
              <a:off x="928428" y="509337"/>
              <a:ext cx="108012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" name="Google Shape;103;p3"/>
            <p:cNvSpPr/>
            <p:nvPr/>
          </p:nvSpPr>
          <p:spPr>
            <a:xfrm>
              <a:off x="899592" y="483518"/>
              <a:ext cx="504056" cy="45719"/>
            </a:xfrm>
            <a:prstGeom prst="rect">
              <a:avLst/>
            </a:prstGeom>
            <a:solidFill>
              <a:srgbClr val="2277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003" y="763397"/>
            <a:ext cx="8377998" cy="184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ounded Rectangle 13"/>
          <p:cNvSpPr/>
          <p:nvPr/>
        </p:nvSpPr>
        <p:spPr>
          <a:xfrm>
            <a:off x="1798039" y="2007765"/>
            <a:ext cx="5533939" cy="5005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Enter Data in Any of One Column For Respective Student Wise Excel Format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descr="thank-yo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1076"/>
            <a:ext cx="9144000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64</Words>
  <Application>Microsoft Office PowerPoint</Application>
  <PresentationFormat>On-screen Show (16:9)</PresentationFormat>
  <Paragraphs>13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Theme3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13</cp:revision>
  <dcterms:created xsi:type="dcterms:W3CDTF">2024-08-05T09:28:49Z</dcterms:created>
  <dcterms:modified xsi:type="dcterms:W3CDTF">2024-09-11T04:49:59Z</dcterms:modified>
</cp:coreProperties>
</file>